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BDB44-20DA-41C5-B821-301A16D46D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135645-68FA-4203-AD61-61CCB80D07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CB65B-A70C-416D-9594-A752CA1E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B5D-CCBF-4CF8-ACD4-A3CDC6AED46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FF9C7-54EB-4D90-9161-C31F8B9B4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E78B9-BCE6-45F2-8E39-D630E42D4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87B12-8F73-4089-9C8D-89406B539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078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B10D3-C973-4CD3-BE61-77D0CF3DD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EF0E3-8A02-4ABC-9627-B66FB2E80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FAD4A1-0AB7-4FE3-848C-A87FCF9F2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B5D-CCBF-4CF8-ACD4-A3CDC6AED46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768D9D-1864-471C-A6BD-16CC2F01A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42F5D-5E26-44C9-9A61-EF7C6E694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87B12-8F73-4089-9C8D-89406B539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304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EC742-C6F3-4170-8358-A6D7A7EB9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48EB9A-1B58-4043-8BF4-FB324AE667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BC8CD-B5A3-412A-A080-AE993DF5D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B5D-CCBF-4CF8-ACD4-A3CDC6AED46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FA323-1E4D-40F5-95BC-24BEACA7F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547E3E-22DC-48AA-9B3A-17665C315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87B12-8F73-4089-9C8D-89406B539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184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4FF31-9258-4432-BC43-A74BF3FFD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9A204-C488-4FFD-B3A8-7F8A9F0BF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FB61C-55CE-4F22-8886-32E45199B4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B53513-58D4-48B8-911B-0D235DBDB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B5D-CCBF-4CF8-ACD4-A3CDC6AED46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48FD73-0FCB-4D1C-913F-B72B2D568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E80CED-88AC-4A35-B1A1-EE7A717A3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87B12-8F73-4089-9C8D-89406B539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85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E5C89-38C4-4D97-A344-44E697EA0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09D5B-AEAD-4404-A9D7-9F9549E09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DEB82-CFB6-4E31-9725-D8E0E98D7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D91E28-32FB-4213-B5C4-4E61EA5300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F24744-B3EB-4B17-A417-9273D02CF4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7CB656-E945-4210-BCE2-2E22AF774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B5D-CCBF-4CF8-ACD4-A3CDC6AED46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D76242-AE7D-41FE-BC1C-DD1CCCE8B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623BF0-5689-45F3-B9FD-ECD315BE5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87B12-8F73-4089-9C8D-89406B539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212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CBC6C-5F46-4993-9930-77FAE3BE7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0383F3-031E-4CDC-B0DC-3F074C029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B5D-CCBF-4CF8-ACD4-A3CDC6AED46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4027BE-2D6F-480F-B31B-A4F971BBE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FA20F9-A096-49A9-AE0A-F24482ABE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87B12-8F73-4089-9C8D-89406B539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D791D3-79AD-4F28-84C8-8415256E1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B5D-CCBF-4CF8-ACD4-A3CDC6AED46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F1116A-D9D2-4035-8F10-8702409AB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C2940C-3A91-4460-B364-6BF4BA76F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87B12-8F73-4089-9C8D-89406B539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065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B4D4D-AB6D-4E99-99AB-DF0D6B2B6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0F4FA-4134-45F0-A782-787AD1DCB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05E6F9-8FBF-4DA2-A6B5-BFDE22758F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11C508-817C-4B00-9C40-07F5BCCC1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B5D-CCBF-4CF8-ACD4-A3CDC6AED46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19F978-FCB0-4CEA-B4D0-EE3C4FE71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009A6F-E3EA-4428-9672-D2C8C23FF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87B12-8F73-4089-9C8D-89406B539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51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678D1-A3BD-4A98-99FB-0D107DBE9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220EBA-3BCF-4A29-B34B-5B2E9EA739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C6D6D-592A-4F4B-B95B-D06716F052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11297-CD80-43CA-9831-7A7CEDCA2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B5D-CCBF-4CF8-ACD4-A3CDC6AED46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A64D24-0B29-4BD3-9360-9A4392C8C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17D0F5-C166-4F3D-BAFF-2B1FC364D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87B12-8F73-4089-9C8D-89406B539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71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99F7F-575B-4739-A1FD-F0371461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156812-CC45-47BB-A019-2D022983B3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3AD80-839F-4EA6-8FFE-EDCB8E191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B5D-CCBF-4CF8-ACD4-A3CDC6AED46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48110-F000-46CE-A0BD-E1A8E81DA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6BC77-4802-4176-9240-3C11A2D07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87B12-8F73-4089-9C8D-89406B539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82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C822E3-633B-43FF-9D2B-2B6C40C6CA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819C39-12FA-4495-A024-E13F3F087F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CEA331-4EB8-4F9E-980E-37470495B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B5D-CCBF-4CF8-ACD4-A3CDC6AED46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EEC3E-21FD-4256-91D6-B1ACAFDE7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77477-6798-41E5-8C46-561C5608D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87B12-8F73-4089-9C8D-89406B539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037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B7B2DA-716F-4C54-B329-FB328D3C6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E6DB8C-9F9A-46A4-A188-D36CB20F0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268A2-8B4E-46ED-A410-E677BD4918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8B5D-CCBF-4CF8-ACD4-A3CDC6AED46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5FB16-1AB0-4BAD-8C8E-E8738CC0C4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29B2D-6A00-4AEB-895E-37E707E51D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87B12-8F73-4089-9C8D-89406B539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66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82C83F-55BD-46F4-87BF-408F0B4AC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6" y="0"/>
            <a:ext cx="5496348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64D85A-EFDD-421D-8255-1ED9552064FD}"/>
              </a:ext>
            </a:extLst>
          </p:cNvPr>
          <p:cNvSpPr txBox="1"/>
          <p:nvPr/>
        </p:nvSpPr>
        <p:spPr>
          <a:xfrm>
            <a:off x="8758990" y="578062"/>
            <a:ext cx="32565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ighlight>
                  <a:srgbClr val="00FFFF"/>
                </a:highlight>
              </a:rPr>
              <a:t>Name of employee performing the additional assignment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E8B255-A1F4-403A-91C2-E1BCBA30BAC9}"/>
              </a:ext>
            </a:extLst>
          </p:cNvPr>
          <p:cNvSpPr txBox="1"/>
          <p:nvPr/>
        </p:nvSpPr>
        <p:spPr>
          <a:xfrm>
            <a:off x="8772950" y="944365"/>
            <a:ext cx="30109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ighlight>
                  <a:srgbClr val="00FFFF"/>
                </a:highlight>
              </a:rPr>
              <a:t>Employee’s current title.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19A9FB-D97E-4965-BB91-945CCF2D85EC}"/>
              </a:ext>
            </a:extLst>
          </p:cNvPr>
          <p:cNvSpPr txBox="1"/>
          <p:nvPr/>
        </p:nvSpPr>
        <p:spPr>
          <a:xfrm>
            <a:off x="8758990" y="1139170"/>
            <a:ext cx="29257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ighlight>
                  <a:srgbClr val="00FFFF"/>
                </a:highlight>
              </a:rPr>
              <a:t>Employee’s Current Supervisor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D96CB3-7945-42E6-A384-F78C03173F6E}"/>
              </a:ext>
            </a:extLst>
          </p:cNvPr>
          <p:cNvSpPr txBox="1"/>
          <p:nvPr/>
        </p:nvSpPr>
        <p:spPr>
          <a:xfrm>
            <a:off x="8758990" y="757228"/>
            <a:ext cx="2329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ighlight>
                  <a:srgbClr val="00FFFF"/>
                </a:highlight>
              </a:rPr>
              <a:t>If not known, HR will complete.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CCAF00-CAC0-4ABE-B7CD-88823BA4118E}"/>
              </a:ext>
            </a:extLst>
          </p:cNvPr>
          <p:cNvSpPr txBox="1"/>
          <p:nvPr/>
        </p:nvSpPr>
        <p:spPr>
          <a:xfrm>
            <a:off x="8772952" y="2122602"/>
            <a:ext cx="22439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ighlight>
                  <a:srgbClr val="00FFFF"/>
                </a:highlight>
              </a:rPr>
              <a:t>Supplemental 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983812-8769-4D71-B8A9-BA991BA5F759}"/>
              </a:ext>
            </a:extLst>
          </p:cNvPr>
          <p:cNvSpPr txBox="1"/>
          <p:nvPr/>
        </p:nvSpPr>
        <p:spPr>
          <a:xfrm>
            <a:off x="8772950" y="2307268"/>
            <a:ext cx="18559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ighlight>
                  <a:srgbClr val="00FFFF"/>
                </a:highlight>
              </a:rPr>
              <a:t>Brief duty description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283590-AAD5-4CCE-A29D-709C87445791}"/>
              </a:ext>
            </a:extLst>
          </p:cNvPr>
          <p:cNvSpPr txBox="1"/>
          <p:nvPr/>
        </p:nvSpPr>
        <p:spPr>
          <a:xfrm>
            <a:off x="8781010" y="2488288"/>
            <a:ext cx="3010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ighlight>
                  <a:srgbClr val="00FFFF"/>
                </a:highlight>
              </a:rPr>
              <a:t>Supervisor in charge, will also sign the supplemental timesheet?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F36A74-D310-4EDB-A39E-EC0DF2A1A7ED}"/>
              </a:ext>
            </a:extLst>
          </p:cNvPr>
          <p:cNvSpPr txBox="1"/>
          <p:nvPr/>
        </p:nvSpPr>
        <p:spPr>
          <a:xfrm>
            <a:off x="1552071" y="3171411"/>
            <a:ext cx="24063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ighlight>
                  <a:srgbClr val="00FFFF"/>
                </a:highlight>
              </a:rPr>
              <a:t>Enter start and end dates.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213C4F-6BAC-499F-957D-3201DBEF0586}"/>
              </a:ext>
            </a:extLst>
          </p:cNvPr>
          <p:cNvSpPr txBox="1"/>
          <p:nvPr/>
        </p:nvSpPr>
        <p:spPr>
          <a:xfrm>
            <a:off x="8844174" y="3182779"/>
            <a:ext cx="22439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ighlight>
                  <a:srgbClr val="00FFFF"/>
                </a:highlight>
              </a:rPr>
              <a:t>Specify pay rate, including hourly or flat rate details, and any maximum hours or $.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F8FF06-85D1-4B8B-9B0D-88EF5ED09448}"/>
              </a:ext>
            </a:extLst>
          </p:cNvPr>
          <p:cNvSpPr txBox="1"/>
          <p:nvPr/>
        </p:nvSpPr>
        <p:spPr>
          <a:xfrm>
            <a:off x="507252" y="4231107"/>
            <a:ext cx="26228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ighlight>
                  <a:srgbClr val="00FFFF"/>
                </a:highlight>
              </a:rPr>
              <a:t>Budget responsible for the supplemental work.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8B74CD-D010-46AD-A85D-E46ECCADA9C6}"/>
              </a:ext>
            </a:extLst>
          </p:cNvPr>
          <p:cNvSpPr txBox="1"/>
          <p:nvPr/>
        </p:nvSpPr>
        <p:spPr>
          <a:xfrm>
            <a:off x="9122984" y="4743390"/>
            <a:ext cx="20193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ighlight>
                  <a:srgbClr val="00FFFF"/>
                </a:highlight>
              </a:rPr>
              <a:t>Supplemental work should not interfere with the employee’s normal work duties/schedule.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3F0606-7D3E-497E-9A93-EB494C680D0C}"/>
              </a:ext>
            </a:extLst>
          </p:cNvPr>
          <p:cNvSpPr txBox="1"/>
          <p:nvPr/>
        </p:nvSpPr>
        <p:spPr>
          <a:xfrm>
            <a:off x="176462" y="5287453"/>
            <a:ext cx="3056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ighlight>
                  <a:srgbClr val="00FFFF"/>
                </a:highlight>
              </a:rPr>
              <a:t>Enter the name and title of the supplemental assignment supervisor.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64FBB81-79A6-4263-99B8-37B2F1D0A7E2}"/>
              </a:ext>
            </a:extLst>
          </p:cNvPr>
          <p:cNvSpPr txBox="1"/>
          <p:nvPr/>
        </p:nvSpPr>
        <p:spPr>
          <a:xfrm>
            <a:off x="176462" y="5615680"/>
            <a:ext cx="26629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ighlight>
                  <a:srgbClr val="00FFFF"/>
                </a:highlight>
              </a:rPr>
              <a:t>Enter the name and title of the supplemental assignment department’s Cabinet member.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B928EE7-8AD6-479C-8734-C564880289AF}"/>
              </a:ext>
            </a:extLst>
          </p:cNvPr>
          <p:cNvCxnSpPr>
            <a:cxnSpLocks/>
          </p:cNvCxnSpPr>
          <p:nvPr/>
        </p:nvCxnSpPr>
        <p:spPr>
          <a:xfrm>
            <a:off x="3130137" y="3315181"/>
            <a:ext cx="7159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B186818-44B9-4FEC-9428-C0521FA0060D}"/>
              </a:ext>
            </a:extLst>
          </p:cNvPr>
          <p:cNvCxnSpPr>
            <a:cxnSpLocks/>
          </p:cNvCxnSpPr>
          <p:nvPr/>
        </p:nvCxnSpPr>
        <p:spPr>
          <a:xfrm>
            <a:off x="3070059" y="4373025"/>
            <a:ext cx="284747" cy="2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889C4F9-707B-4345-B1C4-0A4D022BA202}"/>
              </a:ext>
            </a:extLst>
          </p:cNvPr>
          <p:cNvCxnSpPr>
            <a:cxnSpLocks/>
          </p:cNvCxnSpPr>
          <p:nvPr/>
        </p:nvCxnSpPr>
        <p:spPr>
          <a:xfrm>
            <a:off x="2712079" y="5416696"/>
            <a:ext cx="7159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A13B68A-30F9-464A-8B25-C25CE8F2B2FF}"/>
              </a:ext>
            </a:extLst>
          </p:cNvPr>
          <p:cNvCxnSpPr>
            <a:cxnSpLocks/>
          </p:cNvCxnSpPr>
          <p:nvPr/>
        </p:nvCxnSpPr>
        <p:spPr>
          <a:xfrm>
            <a:off x="2712078" y="5719647"/>
            <a:ext cx="7159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E4FDD23-436E-44AA-B697-25825CA1874F}"/>
              </a:ext>
            </a:extLst>
          </p:cNvPr>
          <p:cNvCxnSpPr>
            <a:cxnSpLocks/>
          </p:cNvCxnSpPr>
          <p:nvPr/>
        </p:nvCxnSpPr>
        <p:spPr>
          <a:xfrm flipH="1">
            <a:off x="8758990" y="5020389"/>
            <a:ext cx="4251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ED991B1-C25B-4F9D-B9EB-E67A5D78BBDB}"/>
              </a:ext>
            </a:extLst>
          </p:cNvPr>
          <p:cNvCxnSpPr>
            <a:cxnSpLocks/>
          </p:cNvCxnSpPr>
          <p:nvPr/>
        </p:nvCxnSpPr>
        <p:spPr>
          <a:xfrm flipH="1">
            <a:off x="8419059" y="3429000"/>
            <a:ext cx="4251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5CE132D-6686-4D66-9E17-0E253C2B9B8F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8540342" y="2245713"/>
            <a:ext cx="232610" cy="613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2248921-7D4F-4DDC-8E6C-16585212BD9D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8540342" y="2430379"/>
            <a:ext cx="2326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A64B0CD-1486-48CC-A96B-470A953A18B4}"/>
              </a:ext>
            </a:extLst>
          </p:cNvPr>
          <p:cNvCxnSpPr>
            <a:cxnSpLocks/>
          </p:cNvCxnSpPr>
          <p:nvPr/>
        </p:nvCxnSpPr>
        <p:spPr>
          <a:xfrm flipH="1" flipV="1">
            <a:off x="8526380" y="2569391"/>
            <a:ext cx="313939" cy="426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232AAD48-744E-49FA-BC7C-9CB463CB07F0}"/>
              </a:ext>
            </a:extLst>
          </p:cNvPr>
          <p:cNvCxnSpPr>
            <a:cxnSpLocks/>
          </p:cNvCxnSpPr>
          <p:nvPr/>
        </p:nvCxnSpPr>
        <p:spPr>
          <a:xfrm flipH="1">
            <a:off x="8355858" y="1266536"/>
            <a:ext cx="4251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13FFED03-8A6C-41BB-9DF7-0168FBEDB661}"/>
              </a:ext>
            </a:extLst>
          </p:cNvPr>
          <p:cNvCxnSpPr>
            <a:cxnSpLocks/>
          </p:cNvCxnSpPr>
          <p:nvPr/>
        </p:nvCxnSpPr>
        <p:spPr>
          <a:xfrm flipH="1">
            <a:off x="8347835" y="1059596"/>
            <a:ext cx="4251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18ABC75-A5B2-4694-B8AF-7A14C7A2E2B3}"/>
              </a:ext>
            </a:extLst>
          </p:cNvPr>
          <p:cNvCxnSpPr>
            <a:cxnSpLocks/>
          </p:cNvCxnSpPr>
          <p:nvPr/>
        </p:nvCxnSpPr>
        <p:spPr>
          <a:xfrm flipH="1">
            <a:off x="8347835" y="871619"/>
            <a:ext cx="4251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A1FCC43-ED61-47EA-B745-CB37BC4C7B1C}"/>
              </a:ext>
            </a:extLst>
          </p:cNvPr>
          <p:cNvCxnSpPr>
            <a:cxnSpLocks/>
          </p:cNvCxnSpPr>
          <p:nvPr/>
        </p:nvCxnSpPr>
        <p:spPr>
          <a:xfrm flipH="1">
            <a:off x="8339816" y="725144"/>
            <a:ext cx="4251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167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106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Antonette Petersen</dc:creator>
  <cp:lastModifiedBy>Antonette Petersen</cp:lastModifiedBy>
  <cp:revision>4</cp:revision>
  <dcterms:created xsi:type="dcterms:W3CDTF">2024-11-14T21:49:46Z</dcterms:created>
  <dcterms:modified xsi:type="dcterms:W3CDTF">2024-11-14T22:19:27Z</dcterms:modified>
</cp:coreProperties>
</file>